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142"/>
    <a:srgbClr val="004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C049DF-9A6D-E344-AE72-B8BC9DFF95EA}" v="7" dt="2025-05-28T14:07:32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17"/>
  </p:normalViewPr>
  <p:slideViewPr>
    <p:cSldViewPr snapToGrid="0">
      <p:cViewPr varScale="1">
        <p:scale>
          <a:sx n="107" d="100"/>
          <a:sy n="107" d="100"/>
        </p:scale>
        <p:origin x="7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Dupendant" userId="52ccb2a7-f448-40ae-a11d-afde7c381133" providerId="ADAL" clId="{642B8A0E-BCF3-F146-98EC-CFE123509B4D}"/>
    <pc:docChg chg="addSld delSld">
      <pc:chgData name="Valentine Dupendant" userId="52ccb2a7-f448-40ae-a11d-afde7c381133" providerId="ADAL" clId="{642B8A0E-BCF3-F146-98EC-CFE123509B4D}" dt="2025-05-29T10:47:29.999" v="7" actId="2696"/>
      <pc:docMkLst>
        <pc:docMk/>
      </pc:docMkLst>
      <pc:sldChg chg="del">
        <pc:chgData name="Valentine Dupendant" userId="52ccb2a7-f448-40ae-a11d-afde7c381133" providerId="ADAL" clId="{642B8A0E-BCF3-F146-98EC-CFE123509B4D}" dt="2025-05-29T10:47:29.999" v="7" actId="2696"/>
        <pc:sldMkLst>
          <pc:docMk/>
          <pc:sldMk cId="827276948" sldId="257"/>
        </pc:sldMkLst>
      </pc:sldChg>
      <pc:sldChg chg="new del">
        <pc:chgData name="Valentine Dupendant" userId="52ccb2a7-f448-40ae-a11d-afde7c381133" providerId="ADAL" clId="{642B8A0E-BCF3-F146-98EC-CFE123509B4D}" dt="2025-05-29T10:47:29.087" v="6" actId="2696"/>
        <pc:sldMkLst>
          <pc:docMk/>
          <pc:sldMk cId="382168432" sldId="258"/>
        </pc:sldMkLst>
      </pc:sldChg>
      <pc:sldChg chg="new del">
        <pc:chgData name="Valentine Dupendant" userId="52ccb2a7-f448-40ae-a11d-afde7c381133" providerId="ADAL" clId="{642B8A0E-BCF3-F146-98EC-CFE123509B4D}" dt="2025-05-29T10:47:27.639" v="5" actId="2696"/>
        <pc:sldMkLst>
          <pc:docMk/>
          <pc:sldMk cId="2985566164" sldId="259"/>
        </pc:sldMkLst>
      </pc:sldChg>
      <pc:sldChg chg="new">
        <pc:chgData name="Valentine Dupendant" userId="52ccb2a7-f448-40ae-a11d-afde7c381133" providerId="ADAL" clId="{642B8A0E-BCF3-F146-98EC-CFE123509B4D}" dt="2025-05-29T10:47:16.739" v="2" actId="680"/>
        <pc:sldMkLst>
          <pc:docMk/>
          <pc:sldMk cId="1740382630" sldId="260"/>
        </pc:sldMkLst>
      </pc:sldChg>
      <pc:sldChg chg="new del">
        <pc:chgData name="Valentine Dupendant" userId="52ccb2a7-f448-40ae-a11d-afde7c381133" providerId="ADAL" clId="{642B8A0E-BCF3-F146-98EC-CFE123509B4D}" dt="2025-05-29T10:47:26.509" v="4" actId="2696"/>
        <pc:sldMkLst>
          <pc:docMk/>
          <pc:sldMk cId="301888392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3EA1E-7606-5AAC-4536-03210BA6AD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46140" y="1122362"/>
            <a:ext cx="6376087" cy="4265183"/>
          </a:xfrm>
        </p:spPr>
        <p:txBody>
          <a:bodyPr anchor="ctr">
            <a:normAutofit/>
          </a:bodyPr>
          <a:lstStyle>
            <a:lvl1pPr algn="ctr">
              <a:defRPr sz="7200" b="0" i="0">
                <a:solidFill>
                  <a:srgbClr val="004F9B"/>
                </a:solidFill>
                <a:latin typeface="Arial Nova Cond" panose="020F0502020204030204" pitchFamily="34" charset="0"/>
                <a:cs typeface="Arial Nova Cond" panose="020F0502020204030204" pitchFamily="34" charset="0"/>
              </a:defRPr>
            </a:lvl1pPr>
          </a:lstStyle>
          <a:p>
            <a:r>
              <a:rPr lang="fr-FR" dirty="0"/>
              <a:t>Le titre de votre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08558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68123A-ACF9-483E-F729-8BE4B56D1C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734626"/>
          </a:xfrm>
        </p:spPr>
        <p:txBody>
          <a:bodyPr/>
          <a:lstStyle>
            <a:lvl1pPr>
              <a:defRPr b="1" i="0">
                <a:solidFill>
                  <a:srgbClr val="F18142"/>
                </a:solidFill>
                <a:latin typeface="Arial Nova Cond" panose="020F0502020204030204" pitchFamily="34" charset="0"/>
                <a:cs typeface="Arial Nova Cond" panose="020F0502020204030204" pitchFamily="34" charset="0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7CA289-9310-3D0A-7FCB-12FC5133E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9816"/>
            <a:ext cx="10515600" cy="4867147"/>
          </a:xfrm>
        </p:spPr>
        <p:txBody>
          <a:bodyPr/>
          <a:lstStyle>
            <a:lvl1pPr marL="0" indent="0">
              <a:buNone/>
              <a:defRPr b="0" i="0">
                <a:solidFill>
                  <a:srgbClr val="004F9B"/>
                </a:solidFill>
                <a:latin typeface="Arial Nova" panose="020B0506020202020204" pitchFamily="34" charset="0"/>
              </a:defRPr>
            </a:lvl1pPr>
            <a:lvl2pPr marL="800100" indent="-342900">
              <a:buFont typeface="Wingdings" pitchFamily="2" charset="2"/>
              <a:buChar char="§"/>
              <a:defRPr b="0" i="0">
                <a:solidFill>
                  <a:srgbClr val="004F9B"/>
                </a:solidFill>
                <a:latin typeface="Arial Nova" panose="020B0506020202020204" pitchFamily="34" charset="0"/>
              </a:defRPr>
            </a:lvl2pPr>
            <a:lvl3pPr marL="1257300" indent="-342900">
              <a:buFont typeface="Wingdings" pitchFamily="2" charset="2"/>
              <a:buChar char="§"/>
              <a:defRPr b="0" i="0">
                <a:solidFill>
                  <a:srgbClr val="004F9B"/>
                </a:solidFill>
                <a:latin typeface="Arial Nova" panose="020B0506020202020204" pitchFamily="34" charset="0"/>
              </a:defRPr>
            </a:lvl3pPr>
            <a:lvl4pPr marL="1657350" indent="-285750">
              <a:buFont typeface="Wingdings" pitchFamily="2" charset="2"/>
              <a:buChar char="§"/>
              <a:defRPr b="0" i="0">
                <a:solidFill>
                  <a:srgbClr val="004F9B"/>
                </a:solidFill>
                <a:latin typeface="Arial Nova" panose="020B0506020202020204" pitchFamily="34" charset="0"/>
              </a:defRPr>
            </a:lvl4pPr>
            <a:lvl5pPr marL="2114550" indent="-285750">
              <a:buFont typeface="Wingdings" pitchFamily="2" charset="2"/>
              <a:buChar char="§"/>
              <a:defRPr b="0" i="0">
                <a:solidFill>
                  <a:srgbClr val="004F9B"/>
                </a:solidFill>
                <a:latin typeface="Arial Nova" panose="020B0506020202020204" pitchFamily="34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44046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D5A9FC5-D7D9-5599-2C8C-316406B71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F43040-3301-1F21-1FA5-786B23941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03727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18142"/>
          </a:solidFill>
          <a:latin typeface="Arial Nova Cond" panose="020F0502020204030204" pitchFamily="34" charset="0"/>
          <a:ea typeface="+mj-ea"/>
          <a:cs typeface="Arial Nova Cond" panose="020F050202020403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rgbClr val="004F9B"/>
          </a:solidFill>
          <a:latin typeface="Arial Nova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rgbClr val="004F9B"/>
          </a:solidFill>
          <a:latin typeface="Arial Nova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rgbClr val="004F9B"/>
          </a:solidFill>
          <a:latin typeface="Arial Nova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rgbClr val="004F9B"/>
          </a:solidFill>
          <a:latin typeface="Arial Nova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rgbClr val="004F9B"/>
          </a:solidFill>
          <a:latin typeface="Arial Nova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C05DE5-1636-3CFA-7050-3463D969E3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532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C4DA7-A110-B3D0-E722-B8B5D553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627017-758C-5BC3-3447-714D36A7E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3826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8FA07240F294CBC17A04605CBD404" ma:contentTypeVersion="14" ma:contentTypeDescription="Crée un document." ma:contentTypeScope="" ma:versionID="e25590075929524fe4a81a216c5a6ae0">
  <xsd:schema xmlns:xsd="http://www.w3.org/2001/XMLSchema" xmlns:xs="http://www.w3.org/2001/XMLSchema" xmlns:p="http://schemas.microsoft.com/office/2006/metadata/properties" xmlns:ns2="06e2f7bb-c9b2-4e0e-a86d-0f19da7e4936" xmlns:ns3="9b373ee6-7c28-4043-ad0b-3e3378acf4cf" targetNamespace="http://schemas.microsoft.com/office/2006/metadata/properties" ma:root="true" ma:fieldsID="620feb93895c1b5c4de57b94c7532a13" ns2:_="" ns3:_="">
    <xsd:import namespace="06e2f7bb-c9b2-4e0e-a86d-0f19da7e4936"/>
    <xsd:import namespace="9b373ee6-7c28-4043-ad0b-3e3378acf4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e2f7bb-c9b2-4e0e-a86d-0f19da7e493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dexed="true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0" nillable="true" ma:displayName="Taxonomy Catch All Column" ma:hidden="true" ma:list="{0b2f8796-86f1-410a-a0f8-a44cff0d1550}" ma:internalName="TaxCatchAll" ma:showField="CatchAllData" ma:web="06e2f7bb-c9b2-4e0e-a86d-0f19da7e49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373ee6-7c28-4043-ad0b-3e3378acf4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8b40812-e03f-4107-9333-f49d2ff58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e2f7bb-c9b2-4e0e-a86d-0f19da7e4936">YFD3JESRWWD5-620435128-821174</_dlc_DocId>
    <lcf76f155ced4ddcb4097134ff3c332f xmlns="9b373ee6-7c28-4043-ad0b-3e3378acf4cf">
      <Terms xmlns="http://schemas.microsoft.com/office/infopath/2007/PartnerControls"/>
    </lcf76f155ced4ddcb4097134ff3c332f>
    <TaxCatchAll xmlns="06e2f7bb-c9b2-4e0e-a86d-0f19da7e4936" xsi:nil="true"/>
    <_dlc_DocIdUrl xmlns="06e2f7bb-c9b2-4e0e-a86d-0f19da7e4936">
      <Url>https://idpegasesas.sharepoint.com/sites/ComnCoEvents/_layouts/15/DocIdRedir.aspx?ID=YFD3JESRWWD5-620435128-821174</Url>
      <Description>YFD3JESRWWD5-620435128-821174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DB17FF5-C35D-462F-AD7C-B628588123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e2f7bb-c9b2-4e0e-a86d-0f19da7e4936"/>
    <ds:schemaRef ds:uri="9b373ee6-7c28-4043-ad0b-3e3378acf4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0540C4-804C-4AA9-8843-E0500BD7B04D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b373ee6-7c28-4043-ad0b-3e3378acf4cf"/>
    <ds:schemaRef ds:uri="06e2f7bb-c9b2-4e0e-a86d-0f19da7e493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6482D4-27E7-44B7-89BF-AF2CE92E5B2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4198EF3-DD7E-4E33-9262-7C9DAC1D6F2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Nova</vt:lpstr>
      <vt:lpstr>Arial Nova Cond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Juliette Combier</dc:creator>
  <cp:lastModifiedBy>Valentine Dupendant</cp:lastModifiedBy>
  <cp:revision>1</cp:revision>
  <dcterms:created xsi:type="dcterms:W3CDTF">2025-05-28T14:00:54Z</dcterms:created>
  <dcterms:modified xsi:type="dcterms:W3CDTF">2025-05-29T10:47:32Z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8454100</vt:r8>
  </property>
  <property fmtid="{D5CDD505-2E9C-101B-9397-08002B2CF9AE}" pid="3" name="MediaServiceImageTags">
    <vt:lpwstr/>
  </property>
  <property fmtid="{D5CDD505-2E9C-101B-9397-08002B2CF9AE}" pid="4" name="ContentTypeId">
    <vt:lpwstr>0x0101007EB8FA07240F294CBC17A04605CBD404</vt:lpwstr>
  </property>
  <property fmtid="{D5CDD505-2E9C-101B-9397-08002B2CF9AE}" pid="5" name="_dlc_DocIdItemGuid">
    <vt:lpwstr>f466aae7-20b4-4b8b-b501-c182682b3893</vt:lpwstr>
  </property>
</Properties>
</file>